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0" r:id="rId2"/>
    <p:sldId id="282" r:id="rId3"/>
    <p:sldId id="280" r:id="rId4"/>
    <p:sldId id="293" r:id="rId5"/>
    <p:sldId id="294" r:id="rId6"/>
    <p:sldId id="286" r:id="rId7"/>
    <p:sldId id="290" r:id="rId8"/>
    <p:sldId id="297" r:id="rId9"/>
    <p:sldId id="296" r:id="rId10"/>
    <p:sldId id="295" r:id="rId11"/>
    <p:sldId id="278" r:id="rId12"/>
    <p:sldId id="291" r:id="rId13"/>
    <p:sldId id="292" r:id="rId14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AEEA698A-0BD3-4FF7-AF9E-8FFA7C66F952}">
          <p14:sldIdLst>
            <p14:sldId id="270"/>
            <p14:sldId id="286"/>
            <p14:sldId id="282"/>
            <p14:sldId id="290"/>
            <p14:sldId id="283"/>
          </p14:sldIdLst>
        </p14:section>
        <p14:section name="Раздел без заголовка" id="{CE7755E1-ECF3-40F6-967A-5DBAF5898368}">
          <p14:sldIdLst>
            <p14:sldId id="280"/>
            <p14:sldId id="278"/>
            <p14:sldId id="29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8307" autoAdjust="0"/>
    <p:restoredTop sz="82975" autoAdjust="0"/>
  </p:normalViewPr>
  <p:slideViewPr>
    <p:cSldViewPr snapToGrid="0" showGuides="1">
      <p:cViewPr>
        <p:scale>
          <a:sx n="70" d="100"/>
          <a:sy n="70" d="100"/>
        </p:scale>
        <p:origin x="-93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D62B3-6FB5-4117-8371-EAA1F877A22A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405E0-729D-4267-BC29-E8B8C799D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2689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B036F0E-CD12-426E-B281-D462979AA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0E7CD17-07D7-48D9-ABE9-E6F47CFF1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7D39C36-AD79-4E4D-9EFD-0917CD1B4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629BC16-FAB0-44BE-B63B-5873D2C9C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47CE517-6FC0-439C-98CA-9206E9FCC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3055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D91739-BE59-4512-920A-CD6AFDE4B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43C516C-37A7-4E4E-AB00-BAFF0FBC7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BC1F60A-7CD5-433C-B5C5-44344D38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879EAD0-AE02-4FDB-A634-2F9C82BE9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8DB47DE-76B4-4318-9E5A-A5E33FF93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5962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79CFCE-038F-4EB5-B18D-7F41765C5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1F3EDB1-C497-4990-8CF5-01EBE0B4E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A7B1E53-8460-43F1-9689-7C7C5121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EC6207E-0FF2-41A4-89A3-4C812ADFE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0120666-D3DA-42C2-9341-D089FA95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2849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ECF2F7C-00BE-4B46-9915-9BFB4341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D911B2E-6EF8-4256-BEDC-EF43F5E65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F4A1491-A3B9-4285-A118-C3756474A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7D0C526-3CA3-40A2-8E41-5CDA311D0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0CE84BA-0B32-4448-A329-80D59788A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0B6C354-A9F9-4E40-B641-1F560F80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4134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04770F-836C-4B81-82B7-7EF154311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1F6404C-DAFF-4FDE-88E2-6BD5D080A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A35A685-8DAF-4AA1-81AE-41E5AA4A0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F592EC7-97BD-4005-B39A-7A50705FDD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240AEC0-5642-4B8E-ABEE-20555AA85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0D1B1EF-3595-41A3-98A5-971E269CB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1AD18E7-89C8-40E6-8CDD-7675D903E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B90BEC6C-C0ED-40D4-9B06-28D6EE668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1904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7EE94D-57AA-4DB2-A997-BB996C55E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57688ED-3E7C-4923-9723-94D11828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47002A0-FB45-46DD-BDCB-FE20E4D76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DAB17F0-CD1C-42A5-BFDA-9E95960C4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5365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B226E72-22CE-40A6-9A18-42DFFE71E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1DAB1D93-075D-40D0-9F59-73AAB91BF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AF210B8-05AC-4E9C-9BED-73DF7CCC3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6396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3009215-237B-4A24-A135-542B8B3D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BBABE3F-0370-41B5-BC9A-EFF296FBF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38D01E9-E77A-4159-90F5-AE52835B5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36EDE4E-6D54-42A2-B15A-04622F1E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3E5303A-6DDB-49FA-9BA2-4E065035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908ED09-D918-42EC-84F6-0A737F4B8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0177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1A13C04-CA46-42CB-8617-74AC56D5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ED62EF3-50C7-4654-A13E-6AC0685B21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3A98E98-A320-41FC-B567-44F0C9CBE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EB0CE9D-F6E5-4137-8FF8-5C1B20F07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2301B04-C57D-437D-A622-F092877F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FC0B8B2-EDF0-4CB1-B0E5-52070280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928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828161-66DF-4381-ABBE-DC7BFA7FD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A55A838-51B3-458D-96FC-1DF1D89A9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48B9B2E-B08B-4130-825D-80F6D60B7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9AD7D8E-4D6C-42D5-B0C8-C3A19917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056CEEF-EF1D-4BCF-85C1-072E3BDC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593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2C4FF693-9EC0-43DA-A110-A43388554A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A0FE5F9-4437-44D6-9B0D-128EECC42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77ED0C2-186C-4DD1-9C4D-4A66B3EC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FFADD7B-8C2F-4407-9F17-F3CEA40CE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7848DCF-1595-4E18-BB2C-3D1D73D3D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2307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28000"/>
                <a:lumOff val="72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30F714F-494D-439B-9F3F-F87F65B27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007EC20-14A9-420E-8B4A-11691725D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4BEF914-CFB1-49F7-9F98-01AC5FBD5B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5DFE3-FFA5-4A8A-95B7-CFB05625EC74}" type="datetimeFigureOut">
              <a:rPr lang="ru-RU" smtClean="0"/>
              <a:pPr/>
              <a:t>03.04.2021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B7F4713-539D-4108-9570-78CC72D724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1F029B5-AE9E-4061-AADD-23EFD7AF7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5672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29 марта по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апреля 2021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«Ялкынская ООШ» </a:t>
            </a:r>
          </a:p>
          <a:p>
            <a:endParaRPr lang="ru-RU" b="0" dirty="0"/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b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«</a:t>
            </a:r>
            <a:r>
              <a:rPr lang="ru-RU" b="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Шаминская</a:t>
            </a:r>
            <a:r>
              <a:rPr lang="ru-RU" b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ООШ»</a:t>
            </a:r>
          </a:p>
          <a:p>
            <a:endParaRPr lang="ru-RU" b="0" dirty="0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333477" y="488309"/>
            <a:ext cx="7564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Открытие шахматных зон</a:t>
            </a:r>
          </a:p>
          <a:p>
            <a:pPr algn="ctr"/>
            <a:endParaRPr lang="ru-RU" sz="20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281" y="2127164"/>
            <a:ext cx="5590309" cy="4192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01718" y="2117595"/>
            <a:ext cx="6318946" cy="4192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84027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День профессиональных проб 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Алексеевском аграрном колледже</a:t>
            </a:r>
            <a:endParaRPr lang="ru-RU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8400" smtClean="0"/>
          </a:p>
          <a:p>
            <a:pPr marL="0" indent="0">
              <a:buNone/>
            </a:pPr>
            <a:endParaRPr lang="ru-RU" smtClean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16" name="Содержимое 15" descr="yzB3FU6i7ZM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6172200" y="2269708"/>
            <a:ext cx="5181600" cy="34631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роо\Desktop\Планирование_2021\Профессиональные пробы в ААК\-rn2ou1Ep-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958" y="2269926"/>
            <a:ext cx="5167846" cy="3453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Заголовок 5"/>
          <p:cNvSpPr txBox="1">
            <a:spLocks/>
          </p:cNvSpPr>
          <p:nvPr/>
        </p:nvSpPr>
        <p:spPr>
          <a:xfrm>
            <a:off x="871847" y="1472540"/>
            <a:ext cx="10515600" cy="679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100</a:t>
            </a:r>
            <a:r>
              <a:rPr kumimoji="0" lang="ru-RU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учащихся 9-х классов из сельских школ приняли участие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055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Районный методический семинар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Инновационные технологии в обучении детей татарскому языку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для воспитателей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обучению татарскому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языку</a:t>
            </a:r>
            <a:endParaRPr lang="ru-RU" sz="1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Содержимое 4" descr="IMG_20210330_105238_63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335670"/>
            <a:ext cx="5181600" cy="3331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Содержимое 5" descr="IMG_20210330_112747_87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251418" y="1825625"/>
            <a:ext cx="5023163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Районный методический семинар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33333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«Новые подходы работы по реализации образовательной среды в ДОУ»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для воспитателей старших групп ДОУ</a:t>
            </a:r>
            <a:endParaRPr lang="ru-RU" sz="1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Содержимое 8" descr="IMG_20210401_094559_57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172200" y="2058194"/>
            <a:ext cx="5181600" cy="3886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Содержимое 11" descr="IMG_20210401_092339_35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38200" y="2058194"/>
            <a:ext cx="5181600" cy="3886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28600" y="-92908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6176" y="1751924"/>
            <a:ext cx="10965658" cy="3019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2327564" y="165221"/>
            <a:ext cx="73152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Муниципальный этап республиканского конкурса </a:t>
            </a:r>
          </a:p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«Моя родословная»</a:t>
            </a:r>
            <a:endParaRPr lang="ru-RU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0173" y="2020964"/>
            <a:ext cx="5862330" cy="4396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36530" y="2020964"/>
            <a:ext cx="5862331" cy="4396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729336" y="836238"/>
            <a:ext cx="9079691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Победители: Шеина Елизавета, МБОУ «Алексеевская СОШ №2»</a:t>
            </a:r>
          </a:p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Шалкинский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Станислав, МБОУ «Алексеевская СОШ №2»</a:t>
            </a:r>
          </a:p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Мустафина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Зиля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МБОУ Подлесношенталинская ООШ</a:t>
            </a:r>
          </a:p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Егорова Софья, МБОУ Ромодановская СОШ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4342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1" y="-65203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2218699" y="121110"/>
            <a:ext cx="8124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06181" y="188058"/>
            <a:ext cx="7564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.Заинск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Республиканская 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конференция-конкурс </a:t>
            </a:r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Жизнь в стиле ЭКО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2879" y="2221126"/>
            <a:ext cx="5864052" cy="43980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33881" y="2183641"/>
            <a:ext cx="5977749" cy="4452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450377" y="1624668"/>
            <a:ext cx="5377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II </a:t>
            </a:r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место - Буранов </a:t>
            </a:r>
            <a:r>
              <a:rPr lang="ru-RU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Азат</a:t>
            </a:r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МБОУ Среднетиганская СОШ (руководитель – </a:t>
            </a:r>
            <a:r>
              <a:rPr lang="ru-RU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Баязитов</a:t>
            </a:r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Р.Р.)</a:t>
            </a:r>
            <a:endParaRPr lang="ru-RU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96083" y="1638315"/>
            <a:ext cx="5704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 </a:t>
            </a:r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место - Михайлова </a:t>
            </a:r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Оксана, МБОУ «Билярская СОШ» (руководитель – Шевелева С.М.) </a:t>
            </a:r>
            <a:endParaRPr lang="ru-RU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2646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36" y="1187355"/>
            <a:ext cx="4116933" cy="148760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Республиканская научно-исследовательская конференция </a:t>
            </a:r>
            <a:b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имени Роберта </a:t>
            </a: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Миннулина</a:t>
            </a:r>
            <a:endParaRPr lang="ru-RU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Содержимое 5" descr="Фото от Егорова Вера Владимировна (3)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055" b="3055"/>
          <a:stretch>
            <a:fillRect/>
          </a:stretch>
        </p:blipFill>
        <p:spPr/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839788" y="2866030"/>
            <a:ext cx="3932237" cy="300295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II </a:t>
            </a:r>
            <a:r>
              <a:rPr lang="ru-RU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место - Сагдеева Милана, МБДОУ Алексеевский детский сад № 4 «Березка»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(руководитель Ахметшина З.З.)</a:t>
            </a:r>
            <a:endParaRPr lang="ru-RU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1" y="-65203"/>
            <a:ext cx="1975256" cy="16269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МБОУ «Алексеевская СОШ №2»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II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Республиканская научно-практическая конференция «Экология, мир и мы»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 участием Минэкологии РТ, К(П)ФУ, Российского географического общества, </a:t>
            </a:r>
            <a:r>
              <a:rPr lang="ru-RU" sz="1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Роспотребнадзора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Содержимое 6" descr="Фото от Егорова Вера Владимировна (1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544529"/>
            <a:ext cx="5181600" cy="2913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Содержимое 7" descr="Фото от Егорова Вера Владимировна (2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544529"/>
            <a:ext cx="5181600" cy="2913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922362" y="1460310"/>
            <a:ext cx="10515600" cy="9286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826827" y="1337481"/>
            <a:ext cx="10515600" cy="10378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Приняли</a:t>
            </a:r>
            <a:r>
              <a:rPr kumimoji="0" lang="ru-RU" sz="1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участие 107 школьников, 25 педагогов из 7 муниципальных образований Республики Татарстан – Алексеевский, </a:t>
            </a:r>
            <a:r>
              <a:rPr kumimoji="0" lang="ru-RU" sz="18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Аксубаевский</a:t>
            </a:r>
            <a:r>
              <a:rPr kumimoji="0" lang="ru-RU" sz="1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kumimoji="0" lang="ru-RU" sz="18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Новошешминский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kumimoji="0" lang="ru-RU" sz="1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Спасский, </a:t>
            </a:r>
            <a:r>
              <a:rPr kumimoji="0" lang="ru-RU" sz="18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Лаишевский</a:t>
            </a:r>
            <a:r>
              <a:rPr kumimoji="0" lang="ru-RU" sz="1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kumimoji="0" lang="ru-RU" sz="18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Рыбнослободский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г.Чистополь, г.Казань</a:t>
            </a:r>
            <a:endParaRPr kumimoji="0" lang="ru-RU" sz="1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1" y="-65203"/>
            <a:ext cx="1975256" cy="162691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1003110"/>
            <a:ext cx="4196236" cy="1600200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Болгар </a:t>
            </a:r>
            <a:r>
              <a:rPr lang="ru-RU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Дивизионный этап Чемпионата Школьной баскетбольной </a:t>
            </a:r>
            <a:r>
              <a:rPr lang="ru-RU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лиги</a:t>
            </a:r>
            <a:br>
              <a:rPr lang="ru-RU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«КЭС-БАСКЕТ» сезона 2020-2021 учебного года</a:t>
            </a:r>
            <a:br>
              <a:rPr lang="ru-RU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/>
          </a:p>
        </p:txBody>
      </p:sp>
      <p:pic>
        <p:nvPicPr>
          <p:cNvPr id="6" name="Содержимое 5" descr="Фото от Егорова Вера Владимировна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08" r="2508"/>
          <a:stretch>
            <a:fillRect/>
          </a:stretch>
        </p:blipFill>
        <p:spPr>
          <a:xfrm>
            <a:off x="5183188" y="1514336"/>
            <a:ext cx="6267284" cy="46469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839788" y="2715904"/>
            <a:ext cx="3932237" cy="3153084"/>
          </a:xfrm>
        </p:spPr>
        <p:txBody>
          <a:bodyPr/>
          <a:lstStyle/>
          <a:p>
            <a:r>
              <a:rPr lang="ru-RU" dirty="0" smtClean="0"/>
              <a:t>Результаты:</a:t>
            </a:r>
          </a:p>
          <a:p>
            <a:r>
              <a:rPr lang="ru-RU" dirty="0" smtClean="0"/>
              <a:t>Девушки </a:t>
            </a:r>
          </a:p>
          <a:p>
            <a:r>
              <a:rPr lang="ru-RU" dirty="0" smtClean="0"/>
              <a:t>1 место – Нижнекамский район</a:t>
            </a:r>
          </a:p>
          <a:p>
            <a:r>
              <a:rPr lang="ru-RU" b="1" dirty="0" smtClean="0"/>
              <a:t>2 место – Алексеевский район</a:t>
            </a:r>
          </a:p>
          <a:p>
            <a:r>
              <a:rPr lang="ru-RU" dirty="0" smtClean="0"/>
              <a:t>3 место – Чистопольский район</a:t>
            </a:r>
          </a:p>
          <a:p>
            <a:endParaRPr lang="ru-RU" dirty="0" smtClean="0"/>
          </a:p>
          <a:p>
            <a:r>
              <a:rPr lang="ru-RU" dirty="0" smtClean="0"/>
              <a:t>Юноши</a:t>
            </a:r>
          </a:p>
          <a:p>
            <a:r>
              <a:rPr lang="ru-RU" dirty="0" smtClean="0"/>
              <a:t>1 место – Нижнекамский район</a:t>
            </a:r>
          </a:p>
          <a:p>
            <a:r>
              <a:rPr lang="ru-RU" b="1" dirty="0" smtClean="0"/>
              <a:t>5 место – Алексеевский район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4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10 апреля 2021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761229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2750198"/>
              </p:ext>
            </p:extLst>
          </p:nvPr>
        </p:nvGraphicFramePr>
        <p:xfrm>
          <a:off x="-31531" y="0"/>
          <a:ext cx="12223532" cy="685800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465072"/>
                <a:gridCol w="3441650"/>
                <a:gridCol w="7316810"/>
              </a:tblGrid>
              <a:tr h="3135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6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6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6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052">
                <a:tc rowSpan="3">
                  <a:txBody>
                    <a:bodyPr/>
                    <a:lstStyle/>
                    <a:p>
                      <a:pPr algn="ctr"/>
                      <a:endParaRPr lang="ru-RU" sz="16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6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6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6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05.04.2021</a:t>
                      </a:r>
                      <a:endParaRPr lang="ru-RU" sz="16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6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понедельник</a:t>
                      </a:r>
                      <a:endParaRPr lang="ru-RU" sz="16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Исторический</a:t>
                      </a: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парк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</a:t>
                      </a: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Россия-моя история»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Торжественное награждение по итогам Всероссийского конкурса 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«За нравственный подвиг учителя» 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II </a:t>
                      </a: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</a:t>
                      </a:r>
                      <a:r>
                        <a:rPr lang="ru-RU" sz="16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– Чугуров А.А., МБОУ «Билярская СОШ»</a:t>
                      </a:r>
                      <a:endParaRPr lang="ru-RU" sz="1600" b="0" i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368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«Алексеевская СОШ №2»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Семинар-практикум по обществознанию 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для 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обучающихся 11 классов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052">
                <a:tc v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МКУ «Отдел образования АМР»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</a:t>
                      </a: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семинар-совещание для заместителей директоров по учебной работе «Актуальные вопросы учебно-методической деятельности»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368">
                <a:tc rowSpan="2">
                  <a:txBody>
                    <a:bodyPr/>
                    <a:lstStyle/>
                    <a:p>
                      <a:pPr algn="ctr"/>
                      <a:endParaRPr lang="ru-RU" sz="16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6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6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06.04.2021</a:t>
                      </a:r>
                      <a:endParaRPr lang="ru-RU" sz="16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6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вторник </a:t>
                      </a:r>
                      <a:endParaRPr lang="ru-RU" sz="16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АСОШ №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им.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Г.С.Боровикова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Региональная апробация ЕГЭ по русскому языку 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для 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обучающихся 11 классов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0736">
                <a:tc v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МКУ «Отдел</a:t>
                      </a: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образования АМР»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Вебинар  «А</a:t>
                      </a: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нализ результатов всероссийской проверочных работ в начальной школе: образовательная успешность и неуспешность при выполнении итоговых работ»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(методисты, учителя начальных классов)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0736">
                <a:tc rowSpan="3">
                  <a:txBody>
                    <a:bodyPr/>
                    <a:lstStyle/>
                    <a:p>
                      <a:pPr algn="ctr"/>
                      <a:endParaRPr lang="ru-RU" sz="1600" b="0" i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600" b="0" i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07.04.2021</a:t>
                      </a:r>
                      <a:endParaRPr lang="ru-RU" sz="1600" b="0" i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среда</a:t>
                      </a:r>
                      <a:endParaRPr lang="ru-RU" sz="1600" b="0" i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Лаишевский</a:t>
                      </a:r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район,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ГАУ «Молодежный центр «Волга»</a:t>
                      </a:r>
                      <a:endParaRPr lang="ru-RU" sz="1600" b="0" i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Республиканский</a:t>
                      </a:r>
                      <a:r>
                        <a:rPr lang="ru-RU" sz="1600" b="0" i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семинар-совещание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«Подготовка к летней оздоровительной кампании 2021» с участием органов по делам молодежи и спорту, управления образованием</a:t>
                      </a:r>
                      <a:endParaRPr lang="ru-RU" sz="1600" b="0" i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052">
                <a:tc vMerge="1">
                  <a:txBody>
                    <a:bodyPr/>
                    <a:lstStyle/>
                    <a:p>
                      <a:pPr algn="ctr"/>
                      <a:endParaRPr lang="ru-RU" b="0" i="0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«Большетиганская ООШ имени Абдуллы Баттала »</a:t>
                      </a:r>
                      <a:endParaRPr lang="ru-RU" sz="1600" b="0" i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 семинар-практикум для учителей родного (татарского) языка и учителей начальных классов с татарским языком обучения</a:t>
                      </a:r>
                      <a:endParaRPr lang="ru-RU" sz="1600" b="0" i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052">
                <a:tc vMerge="1">
                  <a:txBody>
                    <a:bodyPr/>
                    <a:lstStyle/>
                    <a:p>
                      <a:pPr algn="ctr"/>
                      <a:endParaRPr lang="ru-RU" b="0" i="0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АСОШ №3 им. Г.С. Боровикова</a:t>
                      </a:r>
                      <a:endParaRPr lang="ru-RU" sz="1600" b="0" i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 семинар-совещание</a:t>
                      </a:r>
                      <a:r>
                        <a:rPr lang="ru-RU" sz="1600" b="0" i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для школьных библиотекарей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«Организация работы школьных библиотекарей: комплектование, заполнение учебных фондов» </a:t>
                      </a:r>
                      <a:endParaRPr lang="ru-RU" sz="16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67058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2750198"/>
              </p:ext>
            </p:extLst>
          </p:nvPr>
        </p:nvGraphicFramePr>
        <p:xfrm>
          <a:off x="0" y="-226005"/>
          <a:ext cx="12192000" cy="708400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433540"/>
                <a:gridCol w="3441649"/>
                <a:gridCol w="7316811"/>
              </a:tblGrid>
              <a:tr h="3442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6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6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6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360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08.04.2021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«Билярская СОШ»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i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Учебно- тренировочные сборы по туризму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 туристическая подготовка)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(обучающиеся Станции детского юношеского туризма и экскурсий)</a:t>
                      </a:r>
                      <a:endParaRPr lang="ru-RU" sz="1600" b="0" i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284">
                <a:tc vMerge="1">
                  <a:txBody>
                    <a:bodyPr/>
                    <a:lstStyle/>
                    <a:p>
                      <a:endParaRPr lang="ru-RU" b="0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с. Базарные </a:t>
                      </a: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Матаки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Военный</a:t>
                      </a:r>
                      <a:r>
                        <a:rPr lang="ru-RU" sz="16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комиссариат</a:t>
                      </a:r>
                      <a:endParaRPr lang="ru-RU" sz="1600" b="0" i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Выездное занятие Школы Правовых </a:t>
                      </a: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Знаний «Права </a:t>
                      </a: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призывников»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(учащиеся</a:t>
                      </a:r>
                      <a:r>
                        <a:rPr lang="ru-RU" sz="1600" b="0" i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10 классов-16 чел.)</a:t>
                      </a:r>
                      <a:endParaRPr lang="ru-RU" sz="1600" b="0" i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09.04.2021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пятница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СДК «Красный восток», </a:t>
                      </a:r>
                      <a:endParaRPr lang="ru-RU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«Алексеевская СОШ </a:t>
                      </a:r>
                      <a:r>
                        <a:rPr lang="ru-RU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№</a:t>
                      </a:r>
                      <a:r>
                        <a:rPr lang="ru-RU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2»</a:t>
                      </a:r>
                      <a:endParaRPr lang="ru-RU" sz="16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 этап республиканского конкурса «Безопасное колесо» совместно с учреждениями</a:t>
                      </a:r>
                      <a:r>
                        <a:rPr lang="ru-RU" sz="16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молодежной политики, сотрудниками ГИБДД.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</a:t>
                      </a:r>
                      <a:r>
                        <a:rPr lang="ru-RU" sz="1600" b="0" i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(команды юношей и команды девушек из 23 школ) </a:t>
                      </a:r>
                      <a:endParaRPr lang="ru-RU" sz="1600" b="0" i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58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10.04.2021</a:t>
                      </a:r>
                      <a:endParaRPr lang="ru-RU" sz="16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суббота</a:t>
                      </a:r>
                      <a:endParaRPr lang="ru-RU" sz="16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«Алексеевская СОШ №2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Семинар-практикум по математике для обучающихся 11 классов</a:t>
                      </a:r>
                      <a:endParaRPr lang="ru-RU" sz="1600" b="0" i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5663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</a:t>
                      </a:r>
                      <a:r>
                        <a:rPr lang="ru-RU" sz="1600" b="0" i="0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Алексеевская СОШ №1,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«Алексеевская СОШ №2» АСОШ №3 </a:t>
                      </a:r>
                      <a:r>
                        <a:rPr lang="ru-RU" sz="1600" b="0" i="0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им.Г.С.Боровикова</a:t>
                      </a:r>
                      <a:endParaRPr lang="ru-RU" sz="1600" b="0" i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«Билярская СОШ»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Ромодановская СОШ МБОУ Мокрокурналинская СОШ МБОУ Сахаровская ООШ</a:t>
                      </a:r>
                      <a:endParaRPr lang="ru-RU" sz="16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Международная просветительская акция «Тотальный диктант»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(учащиеся,</a:t>
                      </a:r>
                      <a:r>
                        <a:rPr lang="ru-RU" sz="1600" b="0" i="1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родители, общественность)</a:t>
                      </a:r>
                      <a:endParaRPr lang="ru-RU" sz="1600" b="0" i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103">
                <a:tc rowSpan="2">
                  <a:txBody>
                    <a:bodyPr/>
                    <a:lstStyle/>
                    <a:p>
                      <a:pPr algn="ctr"/>
                      <a:endParaRPr lang="ru-RU" sz="1600" b="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10.04.-11.04</a:t>
                      </a:r>
                    </a:p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11.04.2021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суббота-воскресенье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 Чистополь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Зональный этап республиканского 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проекта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«Школьная волейбольная лига»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(команды: МБОУ «Алексеевская </a:t>
                      </a: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СОШ №</a:t>
                      </a: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2», МБОУ </a:t>
                      </a: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Алексеевская СОШ №</a:t>
                      </a: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1)</a:t>
                      </a:r>
                      <a:endParaRPr lang="ru-RU" sz="1600" b="0" i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7832">
                <a:tc vMerge="1">
                  <a:txBody>
                    <a:bodyPr/>
                    <a:lstStyle/>
                    <a:p>
                      <a:pPr algn="ctr"/>
                      <a:endParaRPr lang="ru-RU" sz="1600" b="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Г.Арск</a:t>
                      </a:r>
                      <a:endParaRPr lang="ru-RU" sz="16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Республиканские соревнования по спортивному туризму на пешеходных дистанциях в закрытых помещениях среди обучающихся «СТАРТ 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UP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 в зачете 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туриады ( Спартакиады) среди обучающихся Республики  Татарстан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(обучающиеся Станции детского юношеского туризма и экскурсий)</a:t>
                      </a:r>
                      <a:endParaRPr lang="ru-RU" sz="1600" b="0" i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67058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3695</TotalTime>
  <Words>680</Words>
  <Application>Microsoft Office PowerPoint</Application>
  <PresentationFormat>Произвольный</PresentationFormat>
  <Paragraphs>132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День профессиональных проб  в Алексеевском аграрном колледже</vt:lpstr>
      <vt:lpstr>Районный методический семинар «Инновационные технологии в обучении детей татарскому языку»  для воспитателей по обучению татарскому языку</vt:lpstr>
      <vt:lpstr>Районный методический семинар  «Новые подходы работы по реализации образовательной среды в ДОУ»  для воспитателей старших групп ДОУ</vt:lpstr>
      <vt:lpstr>Слайд 6</vt:lpstr>
      <vt:lpstr>Слайд 7</vt:lpstr>
      <vt:lpstr>Республиканская научно-исследовательская конференция  имени Роберта Миннулина</vt:lpstr>
      <vt:lpstr>МБОУ «Алексеевская СОШ №2» II Республиканская научно-практическая конференция «Экология, мир и мы» с участием Минэкологии РТ, К(П)ФУ, Российского географического общества, Роспотребнадзора </vt:lpstr>
      <vt:lpstr>г. Болгар  Дивизионный этап Чемпионата Школьной баскетбольной лиги  «КЭС-БАСКЕТ» сезона 2020-2021 учебного года 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Дима</dc:creator>
  <cp:lastModifiedBy>роо</cp:lastModifiedBy>
  <cp:revision>523</cp:revision>
  <cp:lastPrinted>2021-02-02T11:26:22Z</cp:lastPrinted>
  <dcterms:created xsi:type="dcterms:W3CDTF">2019-10-20T06:27:43Z</dcterms:created>
  <dcterms:modified xsi:type="dcterms:W3CDTF">2021-04-03T12:44:55Z</dcterms:modified>
</cp:coreProperties>
</file>